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40.xml" ContentType="application/vnd.openxmlformats-officedocument.theme+xml"/>
  <Override PartName="/ppt/theme/theme38.xml" ContentType="application/vnd.openxmlformats-officedocument.theme+xml"/>
  <Override PartName="/ppt/theme/theme52.xml" ContentType="application/vnd.openxmlformats-officedocument.theme+xml"/>
  <Override PartName="/ppt/theme/theme41.xml" ContentType="application/vnd.openxmlformats-officedocument.theme+xml"/>
  <Override PartName="/ppt/theme/theme39.xml" ContentType="application/vnd.openxmlformats-officedocument.theme+xml"/>
  <Override PartName="/ppt/theme/theme53.xml" ContentType="application/vnd.openxmlformats-officedocument.theme+xml"/>
  <Override PartName="/ppt/theme/theme42.xml" ContentType="application/vnd.openxmlformats-officedocument.theme+xml"/>
  <Override PartName="/ppt/theme/theme54.xml" ContentType="application/vnd.openxmlformats-officedocument.theme+xml"/>
  <Override PartName="/ppt/theme/theme43.xml" ContentType="application/vnd.openxmlformats-officedocument.theme+xml"/>
  <Override PartName="/ppt/theme/theme55.xml" ContentType="application/vnd.openxmlformats-officedocument.theme+xml"/>
  <Override PartName="/ppt/theme/theme37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2.png" ContentType="image/png"/>
  <Override PartName="/ppt/media/image10.jpeg" ContentType="image/jpeg"/>
  <Override PartName="/ppt/media/image20.png" ContentType="image/png"/>
  <Override PartName="/ppt/media/image7.jpeg" ContentType="image/jpeg"/>
  <Override PartName="/ppt/media/image28.png" ContentType="image/png"/>
  <Override PartName="/ppt/media/image11.jpeg" ContentType="image/jpeg"/>
  <Override PartName="/ppt/media/image30.png" ContentType="image/png"/>
  <Override PartName="/ppt/media/image17.png" ContentType="image/png"/>
  <Override PartName="/ppt/media/image12.jpeg" ContentType="image/jpeg"/>
  <Override PartName="/ppt/media/image31.png" ContentType="image/png"/>
  <Override PartName="/ppt/media/image32.png" ContentType="image/png"/>
  <Override PartName="/ppt/media/image1.jpeg" ContentType="image/jpeg"/>
  <Override PartName="/ppt/media/image13.jpeg" ContentType="image/jpeg"/>
  <Override PartName="/ppt/media/image33.png" ContentType="image/png"/>
  <Override PartName="/ppt/media/image15.jpeg" ContentType="image/jpeg"/>
  <Override PartName="/ppt/media/image18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25.png" ContentType="image/png"/>
  <Override PartName="/ppt/media/image34.png" ContentType="image/png"/>
  <Override PartName="/ppt/media/image2.png" ContentType="image/png"/>
  <Override PartName="/ppt/media/image9.jpeg" ContentType="image/jpeg"/>
  <Override PartName="/ppt/media/image3.svg" ContentType="image/svg"/>
  <Override PartName="/ppt/media/image19.jpeg" ContentType="image/jpeg"/>
  <Override PartName="/ppt/media/image8.png" ContentType="image/png"/>
  <Override PartName="/ppt/media/image14.jpeg" ContentType="image/jpeg"/>
  <Override PartName="/ppt/media/image23.png" ContentType="image/png"/>
  <Override PartName="/ppt/media/image16.png" ContentType="image/png"/>
  <Override PartName="/ppt/media/image21.png" ContentType="image/png"/>
  <Override PartName="/ppt/slideLayouts/slideLayout22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4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</p:sldMasterIdLst>
  <p:sldIdLst>
    <p:sldId id="256" r:id="rId57"/>
    <p:sldId id="257" r:id="rId58"/>
    <p:sldId id="258" r:id="rId59"/>
    <p:sldId id="259" r:id="rId60"/>
    <p:sldId id="260" r:id="rId61"/>
    <p:sldId id="261" r:id="rId62"/>
    <p:sldId id="262" r:id="rId63"/>
    <p:sldId id="263" r:id="rId64"/>
    <p:sldId id="264" r:id="rId65"/>
    <p:sldId id="265" r:id="rId66"/>
    <p:sldId id="266" r:id="rId67"/>
    <p:sldId id="267" r:id="rId68"/>
    <p:sldId id="268" r:id="rId69"/>
    <p:sldId id="269" r:id="rId7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" Target="slides/slide1.xml"/><Relationship Id="rId58" Type="http://schemas.openxmlformats.org/officeDocument/2006/relationships/slide" Target="slides/slide2.xml"/><Relationship Id="rId59" Type="http://schemas.openxmlformats.org/officeDocument/2006/relationships/slide" Target="slides/slide3.xml"/><Relationship Id="rId60" Type="http://schemas.openxmlformats.org/officeDocument/2006/relationships/slide" Target="slides/slide4.xml"/><Relationship Id="rId61" Type="http://schemas.openxmlformats.org/officeDocument/2006/relationships/slide" Target="slides/slide5.xml"/><Relationship Id="rId62" Type="http://schemas.openxmlformats.org/officeDocument/2006/relationships/slide" Target="slides/slide6.xml"/><Relationship Id="rId63" Type="http://schemas.openxmlformats.org/officeDocument/2006/relationships/slide" Target="slides/slide7.xml"/><Relationship Id="rId64" Type="http://schemas.openxmlformats.org/officeDocument/2006/relationships/slide" Target="slides/slide8.xml"/><Relationship Id="rId65" Type="http://schemas.openxmlformats.org/officeDocument/2006/relationships/slide" Target="slides/slide9.xml"/><Relationship Id="rId66" Type="http://schemas.openxmlformats.org/officeDocument/2006/relationships/slide" Target="slides/slide10.xml"/><Relationship Id="rId67" Type="http://schemas.openxmlformats.org/officeDocument/2006/relationships/slide" Target="slides/slide11.xml"/><Relationship Id="rId68" Type="http://schemas.openxmlformats.org/officeDocument/2006/relationships/slide" Target="slides/slide12.xml"/><Relationship Id="rId69" Type="http://schemas.openxmlformats.org/officeDocument/2006/relationships/slide" Target="slides/slide13.xml"/><Relationship Id="rId70" Type="http://schemas.openxmlformats.org/officeDocument/2006/relationships/slide" Target="slides/slide14.xml"/><Relationship Id="rId7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97B285BD-BB6B-45A3-9F01-A18EEAE2CB7A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4D3B698-DE25-479C-BD03-270672B6B367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E6735CB2-7046-423B-97F2-90DB9E8D4FC8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C6E8E4F7-E32B-4EE1-A817-6C054780A55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CD8F2EA7-8186-4EA1-99E8-151E373F3CF7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5708EB7F-CE5D-4670-9012-D34338ABEC8B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68C4E9B-2CFC-4476-8355-9BD0380A21EC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1D6139A-C43B-4584-AE32-709D6B6D8B44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E5E1053A-2058-4A2A-A14B-0ED039BC9CD2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9613615-F2BF-4855-80D4-E091476193D7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8BD49419-EBC4-4EFD-B6BA-E3A6607C206A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4B6AD0C9-81E2-4CAA-813C-50927F3C5C97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F9EE711F-54B6-488A-8FDB-5D0CC4D69DD0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943D68CB-F1A0-4223-9826-2ED9FD1D0223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CC3D78C1-B92A-4224-99CE-7BB09ED60F6C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F18608FA-099D-43F1-89FF-363D1D07150D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1BCEDC96-C3D2-4ADF-B7EB-1E55C219FF97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9103CE29-2C99-410D-B805-A86F1786F524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9"/>
          </p:nvPr>
        </p:nvSpPr>
        <p:spPr/>
        <p:txBody>
          <a:bodyPr/>
          <a:p>
            <a:fld id="{50AF799E-8CC5-455D-B3E3-915E6D493050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D8E7411-1EC6-42BC-A435-F9DB00EAB98D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BC85B73D-4F65-4AA8-A894-E7649A4D848D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7561567F-7400-4656-99DF-DA43A4FC49F3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8329137F-83E7-4DE6-9541-80C9933C02FA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8"/>
          </p:nvPr>
        </p:nvSpPr>
        <p:spPr/>
        <p:txBody>
          <a:bodyPr/>
          <a:p>
            <a:fld id="{2D3B135A-141E-4B7A-81AF-29AEE0B5A346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778CFFD9-23F8-4C84-957B-EACD93366E43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1842068-EA68-4FCA-9003-6D16BC52EF14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1"/>
          </p:nvPr>
        </p:nvSpPr>
        <p:spPr/>
        <p:txBody>
          <a:bodyPr/>
          <a:p>
            <a:fld id="{608FEAD1-84E1-4378-9CCA-E45F4E7AE5CD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3"/>
          </p:nvPr>
        </p:nvSpPr>
        <p:spPr/>
        <p:txBody>
          <a:bodyPr/>
          <a:p>
            <a:fld id="{5A6D7DDD-6A0A-4CC1-9EDA-EF249FC8A263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16AB477F-AFCC-4F9B-AAB9-BD0A978174ED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7"/>
          </p:nvPr>
        </p:nvSpPr>
        <p:spPr/>
        <p:txBody>
          <a:bodyPr/>
          <a:p>
            <a:fld id="{9D772920-1ACB-4F76-91C6-BC421510A9C5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9"/>
          </p:nvPr>
        </p:nvSpPr>
        <p:spPr/>
        <p:txBody>
          <a:bodyPr/>
          <a:p>
            <a:fld id="{2F5C67C4-AB58-4293-9226-95A4034F81A1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AA375AA8-B3DC-4F1B-BD2B-330CD9E9023E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3"/>
          </p:nvPr>
        </p:nvSpPr>
        <p:spPr/>
        <p:txBody>
          <a:bodyPr/>
          <a:p>
            <a:fld id="{BCDC479D-5CA0-489B-828B-81CFA03F04D8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6"/>
          </p:nvPr>
        </p:nvSpPr>
        <p:spPr/>
        <p:txBody>
          <a:bodyPr/>
          <a:p>
            <a:fld id="{62F85141-9AAD-4A4D-8F35-C615AE28BD71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BB1F3600-98D6-4CEE-A640-B34BD76A8F0D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F91F09-7577-4387-8D23-3973E61F9D64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9"/>
          </p:nvPr>
        </p:nvSpPr>
        <p:spPr/>
        <p:txBody>
          <a:bodyPr/>
          <a:p>
            <a:fld id="{77544C82-3707-411A-AB8C-27E58E29ED1B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clusion 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1"/>
          </p:nvPr>
        </p:nvSpPr>
        <p:spPr/>
        <p:txBody>
          <a:bodyPr/>
          <a:p>
            <a:fld id="{15934326-3E97-435D-97A5-19FCFB4B9A35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12034835-A567-4C6F-855E-C14D127A077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451ED87-9FC6-47C4-894A-5D0FC370EF29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C150CEF7-CFFD-46BB-97A5-0EE6B1081B65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97ABBE7-FC97-4723-ACDC-9CE7C64F8990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EE038C1-44B8-43E0-9600-B4CCB673D4AD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7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0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5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7778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" name="Graphic 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226960" y="451980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17920" y="843120"/>
            <a:ext cx="3493800" cy="47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15"/>
          </p:nvPr>
        </p:nvSpPr>
        <p:spPr>
          <a:xfrm>
            <a:off x="8869680" y="457200"/>
            <a:ext cx="1846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16"/>
          </p:nvPr>
        </p:nvSpPr>
        <p:spPr>
          <a:xfrm>
            <a:off x="109360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31E1713-97AC-4719-BB7F-2B1441FFBB1D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04320" y="865440"/>
            <a:ext cx="6766200" cy="509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216040" y="868680"/>
            <a:ext cx="609300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43700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t="-2" r="-8032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17"/>
          </p:nvPr>
        </p:nvSpPr>
        <p:spPr>
          <a:xfrm>
            <a:off x="886968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18"/>
          </p:nvPr>
        </p:nvSpPr>
        <p:spPr>
          <a:xfrm>
            <a:off x="109396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F790A4-D469-4288-AC53-827861488F10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5216040" y="2017080"/>
            <a:ext cx="6071400" cy="448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169040" y="1129680"/>
            <a:ext cx="4361400" cy="347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58476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53" name="Graphic 8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rot="16200000">
            <a:off x="7532640" y="67680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17200" y="822960"/>
            <a:ext cx="61351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ldNum" idx="19"/>
          </p:nvPr>
        </p:nvSpPr>
        <p:spPr>
          <a:xfrm>
            <a:off x="8179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621FD14-E072-4BE2-8E2D-5560E2D83AE3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ftr" idx="20"/>
          </p:nvPr>
        </p:nvSpPr>
        <p:spPr>
          <a:xfrm>
            <a:off x="1490400" y="457200"/>
            <a:ext cx="1846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817200" y="2057400"/>
            <a:ext cx="6135120" cy="448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7400520" y="0"/>
            <a:ext cx="479124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408920" y="829440"/>
            <a:ext cx="6857640" cy="93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2864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t="-2" r="-17335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ftr" idx="21"/>
          </p:nvPr>
        </p:nvSpPr>
        <p:spPr>
          <a:xfrm>
            <a:off x="886968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sldNum" idx="22"/>
          </p:nvPr>
        </p:nvSpPr>
        <p:spPr>
          <a:xfrm>
            <a:off x="1093536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47E546E-347C-4836-B2F1-F529EA3D1468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4408920" y="1878480"/>
            <a:ext cx="6857640" cy="498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11080" y="4257360"/>
            <a:ext cx="4297320" cy="18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65" name="Graphic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348960" y="566064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934920" y="849600"/>
            <a:ext cx="4173480" cy="2913480"/>
          </a:xfrm>
          <a:prstGeom prst="rect">
            <a:avLst/>
          </a:prstGeom>
          <a:blipFill rotWithShape="0">
            <a:blip r:embed="rId4">
              <a:alphaModFix amt="60000"/>
            </a:blip>
            <a:stretch>
              <a:fillRect l="-4" r="-4" b="148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the outline text format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Second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Fifth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Sixth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Seventh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12000" y="849600"/>
            <a:ext cx="5295240" cy="48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ftr" idx="23"/>
          </p:nvPr>
        </p:nvSpPr>
        <p:spPr>
          <a:xfrm>
            <a:off x="8869680" y="5719680"/>
            <a:ext cx="1846800" cy="38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sldNum" idx="24"/>
          </p:nvPr>
        </p:nvSpPr>
        <p:spPr>
          <a:xfrm>
            <a:off x="10928520" y="574632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6795421-3ED5-4F88-9808-F3F9357C5465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909120" y="832680"/>
            <a:ext cx="4361400" cy="15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09552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ftr" idx="25"/>
          </p:nvPr>
        </p:nvSpPr>
        <p:spPr>
          <a:xfrm>
            <a:off x="886968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sldNum" idx="26"/>
          </p:nvPr>
        </p:nvSpPr>
        <p:spPr>
          <a:xfrm>
            <a:off x="109360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9809249-B60C-406F-9F22-9C29FBD7AE88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909120" y="2467800"/>
            <a:ext cx="4362120" cy="409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33200" y="2132640"/>
            <a:ext cx="4961520" cy="15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0" y="909000"/>
            <a:ext cx="5685120" cy="5039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77" name="Graphic 2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541200" y="121752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433200" y="3788280"/>
            <a:ext cx="4961520" cy="191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sldNum" idx="27"/>
          </p:nvPr>
        </p:nvSpPr>
        <p:spPr>
          <a:xfrm>
            <a:off x="6446520" y="57204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4440FDD-6EF3-4B5E-9587-8504A5730E7D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 idx="28"/>
          </p:nvPr>
        </p:nvSpPr>
        <p:spPr>
          <a:xfrm>
            <a:off x="7103160" y="5720400"/>
            <a:ext cx="280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738120" y="825840"/>
            <a:ext cx="4522680" cy="93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67216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t="-2" r="-14457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ftr" idx="29"/>
          </p:nvPr>
        </p:nvSpPr>
        <p:spPr>
          <a:xfrm>
            <a:off x="886968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sldNum" idx="30"/>
          </p:nvPr>
        </p:nvSpPr>
        <p:spPr>
          <a:xfrm>
            <a:off x="109360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0DFA2E5-6882-4A38-865B-5A819E5B48C8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748560" y="1789560"/>
            <a:ext cx="4512240" cy="498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13960" y="873000"/>
            <a:ext cx="4571640" cy="93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31"/>
          </p:nvPr>
        </p:nvSpPr>
        <p:spPr>
          <a:xfrm>
            <a:off x="812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B13E04A-B22F-44E6-8BB9-C1C28F5072F5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ftr" idx="32"/>
          </p:nvPr>
        </p:nvSpPr>
        <p:spPr>
          <a:xfrm>
            <a:off x="1472760" y="457200"/>
            <a:ext cx="280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13960" y="1933920"/>
            <a:ext cx="4571640" cy="498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519600" y="0"/>
            <a:ext cx="567216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t="-2" r="-14457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13960" y="130212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411680" y="1884240"/>
            <a:ext cx="3596760" cy="415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5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7752240" y="67608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832680" y="80352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75BAA9E-19A6-4A91-B746-65E89A0E2910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2"/>
          </p:nvPr>
        </p:nvSpPr>
        <p:spPr>
          <a:xfrm>
            <a:off x="1492200" y="799560"/>
            <a:ext cx="44290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66360" y="831600"/>
            <a:ext cx="3401280" cy="15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03764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t="-2" r="-7759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ftr" idx="33"/>
          </p:nvPr>
        </p:nvSpPr>
        <p:spPr>
          <a:xfrm>
            <a:off x="8869680" y="457200"/>
            <a:ext cx="1846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sldNum" idx="34"/>
          </p:nvPr>
        </p:nvSpPr>
        <p:spPr>
          <a:xfrm>
            <a:off x="109360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7A1F04-3922-4B1F-8A31-4D5372953279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7866360" y="2379240"/>
            <a:ext cx="3401280" cy="409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13960" y="822960"/>
            <a:ext cx="3401280" cy="15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ldNum" idx="35"/>
          </p:nvPr>
        </p:nvSpPr>
        <p:spPr>
          <a:xfrm>
            <a:off x="82116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0271117-6742-4C9A-BF3D-73C39DA87EA3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ftr" idx="36"/>
          </p:nvPr>
        </p:nvSpPr>
        <p:spPr>
          <a:xfrm>
            <a:off x="1490400" y="457200"/>
            <a:ext cx="1846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761720" y="0"/>
            <a:ext cx="742968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813960" y="2377440"/>
            <a:ext cx="3401280" cy="409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997400" y="822600"/>
            <a:ext cx="3273120" cy="194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21980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7998480" y="2778480"/>
            <a:ext cx="3273120" cy="29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sldNum" idx="37"/>
          </p:nvPr>
        </p:nvSpPr>
        <p:spPr>
          <a:xfrm>
            <a:off x="798768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7E3E987-84BD-4124-8322-7336803C3C1D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ftr" idx="38"/>
          </p:nvPr>
        </p:nvSpPr>
        <p:spPr>
          <a:xfrm>
            <a:off x="8647200" y="5715000"/>
            <a:ext cx="2334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17200" y="2920320"/>
            <a:ext cx="6674760" cy="246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7985880" y="0"/>
            <a:ext cx="420588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l="-56817" t="-2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08" name="Graphic 3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25200" y="189324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09280" y="4299480"/>
            <a:ext cx="3739680" cy="138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69180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349240" y="4299480"/>
            <a:ext cx="6400440" cy="138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sldNum" idx="39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C377017-2805-4134-9C7F-253758AA432D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ftr" idx="40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13960" y="3791160"/>
            <a:ext cx="2953080" cy="189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14136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977640" y="3791160"/>
            <a:ext cx="7772040" cy="223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sldNum" idx="41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7C760B9-EE9F-458D-A8FD-1BAABAF9968D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 idx="42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13240" y="833400"/>
            <a:ext cx="2953080" cy="189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43"/>
          </p:nvPr>
        </p:nvSpPr>
        <p:spPr>
          <a:xfrm>
            <a:off x="8869680" y="457200"/>
            <a:ext cx="1846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44"/>
          </p:nvPr>
        </p:nvSpPr>
        <p:spPr>
          <a:xfrm>
            <a:off x="109360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F3A0C06-1440-4B7D-8308-39F1642DE1A4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3977640" y="833400"/>
            <a:ext cx="7772040" cy="223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0" y="3079800"/>
            <a:ext cx="12191760" cy="37778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13960" y="635040"/>
            <a:ext cx="10972440" cy="97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909360" y="1828800"/>
            <a:ext cx="5701320" cy="408780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327440" y="1828800"/>
            <a:ext cx="4251600" cy="442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sldNum" idx="45"/>
          </p:nvPr>
        </p:nvSpPr>
        <p:spPr>
          <a:xfrm>
            <a:off x="831960" y="59436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5D0FED4-673C-4E52-BA5F-A9DACA9C7C93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 idx="46"/>
          </p:nvPr>
        </p:nvSpPr>
        <p:spPr>
          <a:xfrm>
            <a:off x="1490400" y="59436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13960" y="814680"/>
            <a:ext cx="4672080" cy="14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666" lnSpcReduction="10000"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905040" y="2971800"/>
            <a:ext cx="4218840" cy="296820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47"/>
          </p:nvPr>
        </p:nvSpPr>
        <p:spPr>
          <a:xfrm>
            <a:off x="831960" y="59436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146EFAA4-2E2C-42DE-8661-AF4AA827E4F4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ftr" idx="48"/>
          </p:nvPr>
        </p:nvSpPr>
        <p:spPr>
          <a:xfrm>
            <a:off x="1490400" y="59436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5694840" y="838080"/>
            <a:ext cx="5585400" cy="578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13960" y="828720"/>
            <a:ext cx="3657240" cy="14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953640" y="2662560"/>
            <a:ext cx="2826360" cy="327312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49"/>
          </p:nvPr>
        </p:nvSpPr>
        <p:spPr>
          <a:xfrm>
            <a:off x="830520" y="59436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1D7CDD42-0169-430C-8DAD-C71F775046EC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ftr" idx="50"/>
          </p:nvPr>
        </p:nvSpPr>
        <p:spPr>
          <a:xfrm>
            <a:off x="1490400" y="59436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708440" y="840600"/>
            <a:ext cx="6560640" cy="60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13960" y="1302120"/>
            <a:ext cx="3233880" cy="420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297680" y="1353240"/>
            <a:ext cx="3596760" cy="415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0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79720" y="67608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3"/>
          <p:cNvSpPr>
            <a:spLocks noGrp="1"/>
          </p:cNvSpPr>
          <p:nvPr>
            <p:ph type="sldNum" idx="3"/>
          </p:nvPr>
        </p:nvSpPr>
        <p:spPr>
          <a:xfrm>
            <a:off x="10936080" y="81396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4ED9C2C-1F8B-4E75-8D83-10CA97F7C831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624800" y="4317840"/>
            <a:ext cx="3741120" cy="172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1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77240" y="603360"/>
            <a:ext cx="10535040" cy="433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17500" spc="-1" strike="noStrike">
                <a:solidFill>
                  <a:schemeClr val="dk1"/>
                </a:solidFill>
                <a:latin typeface="Poppins"/>
              </a:rPr>
              <a:t>##%</a:t>
            </a:r>
            <a:endParaRPr b="0" lang="en-US" sz="175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51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51C8E61-5207-4313-AB6B-FD16E51B9678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ftr" idx="52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43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77560" y="67680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7756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733200" y="4520520"/>
            <a:ext cx="7525080" cy="154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914400">
              <a:lnSpc>
                <a:spcPct val="11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77240" y="912600"/>
            <a:ext cx="10542600" cy="420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7500" spc="-1" strike="noStrike">
                <a:solidFill>
                  <a:schemeClr val="dk1"/>
                </a:solidFill>
                <a:latin typeface="Poppins"/>
              </a:rPr>
              <a:t>##%</a:t>
            </a:r>
            <a:endParaRPr b="0" lang="en-US" sz="175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53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AE75B61-18C4-4A5A-958B-B6C912828405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54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890040" y="1318320"/>
            <a:ext cx="4368240" cy="47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914400">
              <a:lnSpc>
                <a:spcPct val="11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77240" y="1318320"/>
            <a:ext cx="5318280" cy="533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7500" spc="-1" strike="noStrike">
                <a:solidFill>
                  <a:schemeClr val="dk1"/>
                </a:solidFill>
                <a:latin typeface="Poppins"/>
              </a:rPr>
              <a:t>##%</a:t>
            </a:r>
            <a:endParaRPr b="0" lang="en-US" sz="175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51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7756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52" name="PlaceHolder 3"/>
          <p:cNvSpPr>
            <a:spLocks noGrp="1"/>
          </p:cNvSpPr>
          <p:nvPr>
            <p:ph type="ftr" idx="55"/>
          </p:nvPr>
        </p:nvSpPr>
        <p:spPr>
          <a:xfrm>
            <a:off x="8869680" y="722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sldNum" idx="56"/>
          </p:nvPr>
        </p:nvSpPr>
        <p:spPr>
          <a:xfrm>
            <a:off x="10936080" y="72216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82D0B3E-7B3B-4801-85E4-2D99FF855392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4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077520" y="566064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377440" y="4809600"/>
            <a:ext cx="7525080" cy="154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824400" y="558360"/>
            <a:ext cx="10542600" cy="420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3200" spc="-1" strike="noStrike">
                <a:solidFill>
                  <a:schemeClr val="dk1"/>
                </a:solidFill>
                <a:latin typeface="Poppins"/>
              </a:rPr>
              <a:t>##%</a:t>
            </a:r>
            <a:endParaRPr b="0" lang="en-US" sz="232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4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13960" y="832680"/>
            <a:ext cx="7478640" cy="363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58" name="Graphic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224800" y="91188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the outline text format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Second Outline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chemeClr val="dk1"/>
                </a:solidFill>
                <a:latin typeface="Poppins Light"/>
              </a:rPr>
              <a:t>Third Outline Level</a:t>
            </a:r>
            <a:endParaRPr b="0" lang="en-US" sz="1200" spc="-1" strike="noStrike">
              <a:solidFill>
                <a:schemeClr val="dk1"/>
              </a:solidFill>
              <a:latin typeface="Poppins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pc="-1" strike="noStrike">
                <a:solidFill>
                  <a:schemeClr val="dk1"/>
                </a:solidFill>
                <a:latin typeface="Poppins Light"/>
              </a:rPr>
              <a:t>Fourth Outline Level</a:t>
            </a:r>
            <a:endParaRPr b="0" lang="en-US" sz="1100" spc="-1" strike="noStrike">
              <a:solidFill>
                <a:schemeClr val="dk1"/>
              </a:solidFill>
              <a:latin typeface="Poppins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4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40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63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077520" y="566064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1963080" y="626400"/>
            <a:ext cx="8265960" cy="560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add Statement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algn="ctr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Second level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algn="ctr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Third level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algn="ctr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800" spc="49" strike="noStrike" cap="all">
                <a:solidFill>
                  <a:schemeClr val="dk1"/>
                </a:solidFill>
                <a:latin typeface="Poppins"/>
              </a:rPr>
              <a:t>Fourth level</a:t>
            </a:r>
            <a:endParaRPr b="0" lang="en-US" sz="2800" spc="-1" strike="noStrike">
              <a:solidFill>
                <a:schemeClr val="dk1"/>
              </a:solidFill>
              <a:latin typeface="Poppins Light"/>
            </a:endParaRPr>
          </a:p>
          <a:p>
            <a:pPr marL="914400" indent="0" algn="ctr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400" spc="49" strike="noStrike" cap="all">
                <a:solidFill>
                  <a:schemeClr val="dk1"/>
                </a:solidFill>
                <a:latin typeface="Poppins"/>
              </a:rPr>
              <a:t>Fifth level</a:t>
            </a:r>
            <a:endParaRPr b="0" lang="en-US" sz="2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4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28080" y="9216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40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813960" y="1996920"/>
            <a:ext cx="8265960" cy="414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add Statement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Second level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800" spc="49" strike="noStrike" cap="all">
                <a:solidFill>
                  <a:schemeClr val="dk1"/>
                </a:solidFill>
                <a:latin typeface="Poppins"/>
              </a:rPr>
              <a:t>Third level</a:t>
            </a:r>
            <a:endParaRPr b="0" lang="en-US" sz="28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400" spc="49" strike="noStrike" cap="all">
                <a:solidFill>
                  <a:schemeClr val="dk1"/>
                </a:solidFill>
                <a:latin typeface="Poppins"/>
              </a:rPr>
              <a:t>Fourth level</a:t>
            </a:r>
            <a:endParaRPr b="0" lang="en-US" sz="2400" spc="-1" strike="noStrike">
              <a:solidFill>
                <a:schemeClr val="dk1"/>
              </a:solidFill>
              <a:latin typeface="Poppins Light"/>
            </a:endParaRPr>
          </a:p>
          <a:p>
            <a:pPr marL="9144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000" spc="49" strike="noStrike" cap="all">
                <a:solidFill>
                  <a:schemeClr val="dk1"/>
                </a:solidFill>
                <a:latin typeface="Poppins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4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40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824760" y="760680"/>
            <a:ext cx="8265960" cy="560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add Statement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Second level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800" spc="49" strike="noStrike" cap="all">
                <a:solidFill>
                  <a:schemeClr val="dk1"/>
                </a:solidFill>
                <a:latin typeface="Poppins"/>
              </a:rPr>
              <a:t>Third level</a:t>
            </a:r>
            <a:endParaRPr b="0" lang="en-US" sz="28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400" spc="49" strike="noStrike" cap="all">
                <a:solidFill>
                  <a:schemeClr val="dk1"/>
                </a:solidFill>
                <a:latin typeface="Poppins"/>
              </a:rPr>
              <a:t>Fourth level</a:t>
            </a:r>
            <a:endParaRPr b="0" lang="en-US" sz="2400" spc="-1" strike="noStrike">
              <a:solidFill>
                <a:schemeClr val="dk1"/>
              </a:solidFill>
              <a:latin typeface="Poppins Light"/>
            </a:endParaRPr>
          </a:p>
          <a:p>
            <a:pPr marL="9144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000" spc="49" strike="noStrike" cap="all">
                <a:solidFill>
                  <a:schemeClr val="dk1"/>
                </a:solidFill>
                <a:latin typeface="Poppins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70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098684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3"/>
          <p:cNvSpPr>
            <a:spLocks noGrp="1"/>
          </p:cNvSpPr>
          <p:nvPr>
            <p:ph type="ftr" idx="57"/>
          </p:nvPr>
        </p:nvSpPr>
        <p:spPr>
          <a:xfrm>
            <a:off x="886968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sldNum" idx="58"/>
          </p:nvPr>
        </p:nvSpPr>
        <p:spPr>
          <a:xfrm>
            <a:off x="1093608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92B6397-8224-4194-9334-06F0C0EB3188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4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12520" y="5600880"/>
            <a:ext cx="822924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buNone/>
            </a:pPr>
            <a:r>
              <a:rPr b="0" lang="en-US" sz="2000" spc="49" strike="noStrike">
                <a:solidFill>
                  <a:schemeClr val="dk1"/>
                </a:solidFill>
                <a:latin typeface="Poppins Light"/>
              </a:rPr>
              <a:t>Quote Author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74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0983240" y="566064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92360" y="776160"/>
            <a:ext cx="8229240" cy="4571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64520" indent="-16452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add Quote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4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676880" y="4803120"/>
            <a:ext cx="904320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Quote Author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1499760" y="1344240"/>
            <a:ext cx="9198360" cy="329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164520" indent="-16452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add Quote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59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B3B1B43-829B-4F46-B0AF-B1A0C3FF9779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ftr" idx="60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710424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13960" y="4551840"/>
            <a:ext cx="4663080" cy="155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923400" y="941760"/>
            <a:ext cx="4179240" cy="2992320"/>
          </a:xfrm>
          <a:prstGeom prst="rect">
            <a:avLst/>
          </a:prstGeom>
          <a:blipFill rotWithShape="0">
            <a:blip r:embed="rId4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sldNum" idx="4"/>
          </p:nvPr>
        </p:nvSpPr>
        <p:spPr>
          <a:xfrm>
            <a:off x="10936080" y="8168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18F1422-3984-4603-BAD9-C1B118DFABFB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765480" y="2719080"/>
            <a:ext cx="4663080" cy="333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85600" y="4572000"/>
            <a:ext cx="880524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Quote Author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07840" y="945000"/>
            <a:ext cx="8960760" cy="347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164520" indent="-16452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00" spc="49" strike="noStrike" cap="all">
                <a:solidFill>
                  <a:schemeClr val="dk1"/>
                </a:solidFill>
                <a:latin typeface="Poppins"/>
              </a:rPr>
              <a:t>Click to add Quote</a:t>
            </a:r>
            <a:endParaRPr b="0" lang="en-US" sz="4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61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9E2008D-CDAE-4740-87A0-8D06E7434CA9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ftr" idx="62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09640" y="829440"/>
            <a:ext cx="1074096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ldNum" idx="63"/>
          </p:nvPr>
        </p:nvSpPr>
        <p:spPr>
          <a:xfrm>
            <a:off x="830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1D63610-7BE8-4B26-A437-46F7608712A2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ftr" idx="64"/>
          </p:nvPr>
        </p:nvSpPr>
        <p:spPr>
          <a:xfrm>
            <a:off x="149040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09640" y="19803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369120" y="19803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13960" y="1615320"/>
            <a:ext cx="3437280" cy="40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97200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1960" y="1615320"/>
            <a:ext cx="6119640" cy="20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148720" y="3945240"/>
            <a:ext cx="6119640" cy="20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 idx="65"/>
          </p:nvPr>
        </p:nvSpPr>
        <p:spPr>
          <a:xfrm>
            <a:off x="830520" y="59436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13E0517A-CC66-478D-8B44-EF8C3956091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ftr" idx="66"/>
          </p:nvPr>
        </p:nvSpPr>
        <p:spPr>
          <a:xfrm>
            <a:off x="1490400" y="59436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3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09640" y="830880"/>
            <a:ext cx="10439280" cy="114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ldNum" idx="67"/>
          </p:nvPr>
        </p:nvSpPr>
        <p:spPr>
          <a:xfrm>
            <a:off x="830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D026285-D50E-402D-B269-257EBFA823AF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ftr" idx="68"/>
          </p:nvPr>
        </p:nvSpPr>
        <p:spPr>
          <a:xfrm>
            <a:off x="149040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809640" y="2007000"/>
            <a:ext cx="4937400" cy="55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 cap="all">
                <a:solidFill>
                  <a:schemeClr val="dk1"/>
                </a:solidFill>
                <a:latin typeface="Poppins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330240" y="2007000"/>
            <a:ext cx="4937400" cy="55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 cap="all">
                <a:solidFill>
                  <a:schemeClr val="dk1"/>
                </a:solidFill>
                <a:latin typeface="Poppins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809640" y="2709000"/>
            <a:ext cx="4937400" cy="376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6330240" y="2709000"/>
            <a:ext cx="4937400" cy="376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16480" y="826560"/>
            <a:ext cx="1044684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ldNum" idx="69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F18E895-0009-4ECC-835D-75631D7CE67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ftr" idx="70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13960" y="1097280"/>
            <a:ext cx="7876080" cy="3592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07" name="Graphic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54160" y="67680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4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Num" idx="71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8231946-D4B8-48AB-8F3D-9EDFF6C2CB40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ftr" idx="72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13960" y="847440"/>
            <a:ext cx="3595320" cy="175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28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2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ldNum" idx="73"/>
          </p:nvPr>
        </p:nvSpPr>
        <p:spPr>
          <a:xfrm>
            <a:off x="830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42CAEE1-59DE-4EB5-AA85-DE7A29E5EDD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ftr" idx="74"/>
          </p:nvPr>
        </p:nvSpPr>
        <p:spPr>
          <a:xfrm>
            <a:off x="149040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813960" y="2604960"/>
            <a:ext cx="3595320" cy="39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813920" y="842400"/>
            <a:ext cx="6440040" cy="57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13960" y="894600"/>
            <a:ext cx="3595320" cy="221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28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2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813960" y="3162960"/>
            <a:ext cx="3585240" cy="343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589000" y="894600"/>
            <a:ext cx="5685120" cy="5039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ftr" idx="75"/>
          </p:nvPr>
        </p:nvSpPr>
        <p:spPr>
          <a:xfrm>
            <a:off x="8869680" y="59346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sldNum" idx="76"/>
          </p:nvPr>
        </p:nvSpPr>
        <p:spPr>
          <a:xfrm>
            <a:off x="10936080" y="59436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D142787-F665-473E-A196-FF2AB6A7F30E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3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15400" y="826920"/>
            <a:ext cx="734184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ldNum" idx="77"/>
          </p:nvPr>
        </p:nvSpPr>
        <p:spPr>
          <a:xfrm>
            <a:off x="830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04F4B75-32F9-4D1B-812B-2391B2482FF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ftr" idx="78"/>
          </p:nvPr>
        </p:nvSpPr>
        <p:spPr>
          <a:xfrm>
            <a:off x="149040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15400" y="1996920"/>
            <a:ext cx="1046736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0" y="5885640"/>
            <a:ext cx="12191760" cy="97200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25120" y="831600"/>
            <a:ext cx="1044072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25120" y="2103120"/>
            <a:ext cx="10440720" cy="357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5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76944B4-0691-44E6-A702-89CB29E163B2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6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13960" y="822600"/>
            <a:ext cx="8430480" cy="184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813960" y="2717280"/>
            <a:ext cx="8430120" cy="12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79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C19D6DE-E893-4810-9A8D-A7490EE005D1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ftr" idx="80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15400" y="826920"/>
            <a:ext cx="734184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ldNum" idx="81"/>
          </p:nvPr>
        </p:nvSpPr>
        <p:spPr>
          <a:xfrm>
            <a:off x="830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19560F2-65BA-4644-9924-4061C19F1759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ftr" idx="82"/>
          </p:nvPr>
        </p:nvSpPr>
        <p:spPr>
          <a:xfrm>
            <a:off x="149040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815400" y="1993320"/>
            <a:ext cx="10467360" cy="176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0" y="4495680"/>
            <a:ext cx="12191760" cy="236196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3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981080" y="1318320"/>
            <a:ext cx="8229240" cy="262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37" name="Graphic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077520" y="68004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4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704772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678360" y="1562040"/>
            <a:ext cx="4681440" cy="456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095520" cy="6857640"/>
          </a:xfrm>
          <a:prstGeom prst="rect">
            <a:avLst/>
          </a:prstGeom>
          <a:blipFill rotWithShape="0">
            <a:blip r:embed="rId4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7756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13960" y="1196640"/>
            <a:ext cx="4678560" cy="493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5880" y="0"/>
            <a:ext cx="6095520" cy="6857640"/>
          </a:xfrm>
          <a:prstGeom prst="rect">
            <a:avLst/>
          </a:prstGeom>
          <a:blipFill rotWithShape="0">
            <a:blip r:embed="rId4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5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224800" y="91188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13960" y="810000"/>
            <a:ext cx="8467200" cy="155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813960" y="2381040"/>
            <a:ext cx="8869320" cy="329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83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4E936CE-FB33-4DC1-8435-6AE6286F503F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ftr" idx="84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22320" y="121752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09280" y="2386080"/>
            <a:ext cx="4324680" cy="245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73720" y="2386440"/>
            <a:ext cx="4324680" cy="245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sldNum" idx="7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0B4321E-4918-41E8-9004-1E60187D48A3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8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57760" y="566064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13960" y="2819160"/>
            <a:ext cx="4372200" cy="283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2170800"/>
          </a:xfrm>
          <a:prstGeom prst="rect">
            <a:avLst/>
          </a:prstGeom>
          <a:blipFill rotWithShape="0">
            <a:blip r:embed="rId4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5880" y="2814840"/>
            <a:ext cx="5162040" cy="283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9"/>
          </p:nvPr>
        </p:nvSpPr>
        <p:spPr>
          <a:xfrm>
            <a:off x="886968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10"/>
          </p:nvPr>
        </p:nvSpPr>
        <p:spPr>
          <a:xfrm>
            <a:off x="1093464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80AD596-126F-4CBA-8839-5F11842942EB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13960" y="848160"/>
            <a:ext cx="4145400" cy="463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597280" y="848520"/>
            <a:ext cx="5681160" cy="481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ftr" idx="11"/>
          </p:nvPr>
        </p:nvSpPr>
        <p:spPr>
          <a:xfrm>
            <a:off x="886968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sldNum" idx="12"/>
          </p:nvPr>
        </p:nvSpPr>
        <p:spPr>
          <a:xfrm>
            <a:off x="1093464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6C9ABF-AAA2-49CD-9051-4160778E1F15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13960" y="850320"/>
            <a:ext cx="4141800" cy="494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 idx="13"/>
          </p:nvPr>
        </p:nvSpPr>
        <p:spPr>
          <a:xfrm>
            <a:off x="886968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 idx="14"/>
          </p:nvPr>
        </p:nvSpPr>
        <p:spPr>
          <a:xfrm>
            <a:off x="10937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57E5F25-7D63-4E4B-8A5B-3646FD4C1414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522760" y="866160"/>
            <a:ext cx="6159240" cy="539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17200" y="587880"/>
            <a:ext cx="4239720" cy="72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Noto Sans"/>
              </a:rPr>
              <a:t>UdSU p2p chat</a:t>
            </a:r>
            <a:endParaRPr b="0" lang="en-US" sz="4000" spc="-1" strike="noStrike">
              <a:solidFill>
                <a:schemeClr val="dk1"/>
              </a:solidFill>
              <a:latin typeface="Noto Sans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869040" y="5038920"/>
            <a:ext cx="667476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68456"/>
          </a:bodyPr>
          <a:p>
            <a:pPr indent="0" algn="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Выполнили студенты</a:t>
            </a:r>
            <a:r>
              <a:rPr b="0" lang="en-US" sz="2000" spc="-1" strike="noStrike">
                <a:solidFill>
                  <a:schemeClr val="dk1"/>
                </a:solidFill>
                <a:latin typeface="Noto Sans"/>
                <a:ea typeface="Noto Sans"/>
              </a:rPr>
              <a:t> </a:t>
            </a: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группы СПО-О9-09.02.06-11: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 algn="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Бяков Никита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 algn="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Иванов Савелий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 algn="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Кузнецов Михаил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" name="Picture Placeholder 12" descr="Clouds on top of the mountain"/>
          <p:cNvPicPr/>
          <p:nvPr/>
        </p:nvPicPr>
        <p:blipFill>
          <a:blip r:embed="rId1">
            <a:alphaModFix amt="60000"/>
          </a:blip>
        </p:blipFill>
        <p:spPr>
          <a:xfrm>
            <a:off x="7985880" y="0"/>
            <a:ext cx="4205880" cy="6857640"/>
          </a:xfrm>
          <a:prstGeom prst="rect">
            <a:avLst/>
          </a:prstGeom>
          <a:ln w="0">
            <a:noFill/>
          </a:ln>
        </p:spPr>
      </p:pic>
      <p:sp>
        <p:nvSpPr>
          <p:cNvPr id="254" name="TextBox 2"/>
          <p:cNvSpPr/>
          <p:nvPr/>
        </p:nvSpPr>
        <p:spPr>
          <a:xfrm>
            <a:off x="732960" y="2828160"/>
            <a:ext cx="65822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4000" spc="-1" strike="noStrike">
                <a:solidFill>
                  <a:schemeClr val="dk1"/>
                </a:solidFill>
                <a:latin typeface="Noto Sans"/>
                <a:ea typeface="Noto Sans"/>
              </a:rPr>
              <a:t>peer-to-peer </a:t>
            </a:r>
            <a:r>
              <a:rPr b="0" lang="ru-RU" sz="4000" spc="-1" strike="noStrike">
                <a:solidFill>
                  <a:schemeClr val="dk1"/>
                </a:solidFill>
                <a:latin typeface="Noto Sans"/>
                <a:ea typeface="Noto Sans"/>
              </a:rPr>
              <a:t>мессенджер на </a:t>
            </a:r>
            <a:r>
              <a:rPr b="0" lang="en-US" sz="4000" spc="-1" strike="noStrike">
                <a:solidFill>
                  <a:schemeClr val="dk1"/>
                </a:solidFill>
                <a:latin typeface="Noto Sans"/>
                <a:ea typeface="Noto Sans"/>
              </a:rPr>
              <a:t>python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Рисунок 1" descr=""/>
          <p:cNvPicPr/>
          <p:nvPr/>
        </p:nvPicPr>
        <p:blipFill>
          <a:blip r:embed="rId2"/>
          <a:stretch/>
        </p:blipFill>
        <p:spPr>
          <a:xfrm>
            <a:off x="914400" y="1467360"/>
            <a:ext cx="1681560" cy="136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813960" y="130212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1" lang="en-US" sz="3200" spc="49" strike="noStrike" cap="all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294" name="Рисунок 4" descr=""/>
          <p:cNvPicPr/>
          <p:nvPr/>
        </p:nvPicPr>
        <p:blipFill>
          <a:blip r:embed="rId1"/>
          <a:stretch/>
        </p:blipFill>
        <p:spPr>
          <a:xfrm>
            <a:off x="59760" y="354600"/>
            <a:ext cx="6104520" cy="6486840"/>
          </a:xfrm>
          <a:prstGeom prst="rect">
            <a:avLst/>
          </a:prstGeom>
          <a:ln w="0">
            <a:noFill/>
          </a:ln>
        </p:spPr>
      </p:pic>
      <p:pic>
        <p:nvPicPr>
          <p:cNvPr id="295" name="Рисунок 5" descr=""/>
          <p:cNvPicPr/>
          <p:nvPr/>
        </p:nvPicPr>
        <p:blipFill>
          <a:blip r:embed="rId2"/>
          <a:stretch/>
        </p:blipFill>
        <p:spPr>
          <a:xfrm>
            <a:off x="6166800" y="354600"/>
            <a:ext cx="6086520" cy="6503040"/>
          </a:xfrm>
          <a:prstGeom prst="rect">
            <a:avLst/>
          </a:prstGeom>
          <a:ln w="0">
            <a:noFill/>
          </a:ln>
        </p:spPr>
      </p:pic>
      <p:sp>
        <p:nvSpPr>
          <p:cNvPr id="296" name="TextBox 6"/>
          <p:cNvSpPr/>
          <p:nvPr/>
        </p:nvSpPr>
        <p:spPr>
          <a:xfrm>
            <a:off x="2518920" y="274320"/>
            <a:ext cx="118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Noto Sans"/>
                <a:ea typeface="Noto Sans"/>
              </a:rPr>
              <a:t>Клиент </a:t>
            </a:r>
            <a:r>
              <a:rPr b="0" lang="en-US" sz="1800" spc="-1" strike="noStrike">
                <a:solidFill>
                  <a:schemeClr val="dk1"/>
                </a:solidFill>
                <a:latin typeface="Noto Sans"/>
                <a:ea typeface="Noto Sans"/>
              </a:rPr>
              <a:t>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TextBox 7"/>
          <p:cNvSpPr/>
          <p:nvPr/>
        </p:nvSpPr>
        <p:spPr>
          <a:xfrm>
            <a:off x="8614080" y="274320"/>
            <a:ext cx="1191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Noto Sans"/>
                <a:ea typeface="Noto Sans"/>
              </a:rPr>
              <a:t>Клиент </a:t>
            </a:r>
            <a:r>
              <a:rPr b="0" lang="en-US" sz="1800" spc="-1" strike="noStrike">
                <a:solidFill>
                  <a:schemeClr val="dk1"/>
                </a:solidFill>
                <a:latin typeface="Noto Sans"/>
                <a:ea typeface="Noto Sans"/>
              </a:rPr>
              <a:t>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itle 10"/>
          <p:cNvSpPr txBox="1"/>
          <p:nvPr/>
        </p:nvSpPr>
        <p:spPr>
          <a:xfrm>
            <a:off x="4709520" y="222480"/>
            <a:ext cx="2834280" cy="463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defTabSz="914400">
              <a:lnSpc>
                <a:spcPct val="90000"/>
              </a:lnSpc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Окно чата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Рисунок 4" descr=""/>
          <p:cNvPicPr/>
          <p:nvPr/>
        </p:nvPicPr>
        <p:blipFill>
          <a:blip r:embed="rId1"/>
          <a:stretch/>
        </p:blipFill>
        <p:spPr>
          <a:xfrm>
            <a:off x="408960" y="272520"/>
            <a:ext cx="4108320" cy="2405160"/>
          </a:xfrm>
          <a:prstGeom prst="rect">
            <a:avLst/>
          </a:prstGeom>
          <a:ln w="0">
            <a:noFill/>
          </a:ln>
        </p:spPr>
      </p:pic>
      <p:pic>
        <p:nvPicPr>
          <p:cNvPr id="300" name="Рисунок 5" descr=""/>
          <p:cNvPicPr/>
          <p:nvPr/>
        </p:nvPicPr>
        <p:blipFill>
          <a:blip r:embed="rId2"/>
          <a:stretch/>
        </p:blipFill>
        <p:spPr>
          <a:xfrm>
            <a:off x="5297400" y="828360"/>
            <a:ext cx="1290600" cy="1321560"/>
          </a:xfrm>
          <a:prstGeom prst="rect">
            <a:avLst/>
          </a:prstGeom>
          <a:ln w="0">
            <a:noFill/>
          </a:ln>
        </p:spPr>
      </p:pic>
      <p:pic>
        <p:nvPicPr>
          <p:cNvPr id="301" name="Рисунок 6" descr=""/>
          <p:cNvPicPr/>
          <p:nvPr/>
        </p:nvPicPr>
        <p:blipFill>
          <a:blip r:embed="rId3"/>
          <a:stretch/>
        </p:blipFill>
        <p:spPr>
          <a:xfrm>
            <a:off x="7368120" y="291240"/>
            <a:ext cx="4092120" cy="2395800"/>
          </a:xfrm>
          <a:prstGeom prst="rect">
            <a:avLst/>
          </a:prstGeom>
          <a:ln w="0">
            <a:noFill/>
          </a:ln>
        </p:spPr>
      </p:pic>
      <p:pic>
        <p:nvPicPr>
          <p:cNvPr id="302" name="Рисунок 7" descr=""/>
          <p:cNvPicPr/>
          <p:nvPr/>
        </p:nvPicPr>
        <p:blipFill>
          <a:blip r:embed="rId4"/>
          <a:stretch/>
        </p:blipFill>
        <p:spPr>
          <a:xfrm>
            <a:off x="3780000" y="2443680"/>
            <a:ext cx="4325400" cy="4272120"/>
          </a:xfrm>
          <a:prstGeom prst="rect">
            <a:avLst/>
          </a:prstGeom>
          <a:ln w="0">
            <a:noFill/>
          </a:ln>
        </p:spPr>
      </p:pic>
      <p:cxnSp>
        <p:nvCxnSpPr>
          <p:cNvPr id="303" name="Прямая со стрелкой 9"/>
          <p:cNvCxnSpPr/>
          <p:nvPr/>
        </p:nvCxnSpPr>
        <p:spPr>
          <a:xfrm>
            <a:off x="4338720" y="1320480"/>
            <a:ext cx="989280" cy="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304" name="Прямая со стрелкой 12"/>
          <p:cNvCxnSpPr/>
          <p:nvPr/>
        </p:nvCxnSpPr>
        <p:spPr>
          <a:xfrm>
            <a:off x="6588000" y="1320480"/>
            <a:ext cx="989640" cy="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pic>
        <p:nvPicPr>
          <p:cNvPr id="305" name="Рисунок 13" descr=""/>
          <p:cNvPicPr/>
          <p:nvPr/>
        </p:nvPicPr>
        <p:blipFill>
          <a:blip r:embed="rId5"/>
          <a:stretch/>
        </p:blipFill>
        <p:spPr>
          <a:xfrm>
            <a:off x="9597240" y="4819680"/>
            <a:ext cx="1863000" cy="1507320"/>
          </a:xfrm>
          <a:prstGeom prst="rect">
            <a:avLst/>
          </a:prstGeom>
          <a:ln w="0">
            <a:noFill/>
          </a:ln>
        </p:spPr>
      </p:pic>
      <p:sp>
        <p:nvSpPr>
          <p:cNvPr id="306" name="Title 11"/>
          <p:cNvSpPr txBox="1"/>
          <p:nvPr/>
        </p:nvSpPr>
        <p:spPr>
          <a:xfrm>
            <a:off x="366120" y="1371600"/>
            <a:ext cx="3520080" cy="5035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defTabSz="914400">
              <a:lnSpc>
                <a:spcPct val="90000"/>
              </a:lnSpc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Импорт и Экспорт</a:t>
            </a:r>
            <a:br>
              <a:rPr sz="3200"/>
            </a:b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Истории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776520" y="153540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Шифрование </a:t>
            </a: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RSA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308" name="Объект 3" descr=""/>
          <p:cNvPicPr/>
          <p:nvPr/>
        </p:nvPicPr>
        <p:blipFill>
          <a:blip r:embed="rId1"/>
          <a:stretch/>
        </p:blipFill>
        <p:spPr>
          <a:xfrm>
            <a:off x="3035880" y="463320"/>
            <a:ext cx="6025680" cy="5181480"/>
          </a:xfrm>
          <a:prstGeom prst="rect">
            <a:avLst/>
          </a:prstGeom>
          <a:ln w="0">
            <a:noFill/>
          </a:ln>
        </p:spPr>
      </p:pic>
      <p:pic>
        <p:nvPicPr>
          <p:cNvPr id="309" name="Рисунок 4" descr=""/>
          <p:cNvPicPr/>
          <p:nvPr/>
        </p:nvPicPr>
        <p:blipFill>
          <a:blip r:embed="rId2"/>
          <a:stretch/>
        </p:blipFill>
        <p:spPr>
          <a:xfrm>
            <a:off x="9802440" y="69660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23320" y="1371600"/>
            <a:ext cx="5577480" cy="53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Заключение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841680" y="1884240"/>
            <a:ext cx="8898840" cy="415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В ходе работы был разработан p2p-чат с использованием Python. В проекте реализованы: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Серверная часть для навигации клиентов.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Клиентская часть с возможностью подключения, отправки и приёма сообщений, а так же экспорта истории.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Графический интерфейс для удобного взаимодействия пользователей.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Таким образом, цель задачи была достигнута, а задачи выполнены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312" name="Рисунок 3" descr=""/>
          <p:cNvPicPr/>
          <p:nvPr/>
        </p:nvPicPr>
        <p:blipFill>
          <a:blip r:embed="rId1"/>
          <a:stretch/>
        </p:blipFill>
        <p:spPr>
          <a:xfrm>
            <a:off x="9741240" y="703440"/>
            <a:ext cx="1866600" cy="1504440"/>
          </a:xfrm>
          <a:prstGeom prst="rect">
            <a:avLst/>
          </a:prstGeom>
          <a:ln w="0">
            <a:noFill/>
          </a:ln>
        </p:spPr>
      </p:pic>
      <p:sp>
        <p:nvSpPr>
          <p:cNvPr id="313" name="Прямоугольник 4"/>
          <p:cNvSpPr/>
          <p:nvPr/>
        </p:nvSpPr>
        <p:spPr>
          <a:xfrm>
            <a:off x="6895440" y="578520"/>
            <a:ext cx="1660320" cy="7664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Спасибо за внимание!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315" name="Picture Placeholder 12" descr="Close up of desert dunes"/>
          <p:cNvPicPr/>
          <p:nvPr/>
        </p:nvPicPr>
        <p:blipFill>
          <a:blip r:embed="rId1">
            <a:alphaModFix amt="60000"/>
          </a:blip>
          <a:srcRect l="4582" t="0" r="4582" b="0"/>
          <a:stretch/>
        </p:blipFill>
        <p:spPr>
          <a:xfrm>
            <a:off x="0" y="0"/>
            <a:ext cx="12191760" cy="3777840"/>
          </a:xfrm>
          <a:prstGeom prst="rect">
            <a:avLst/>
          </a:prstGeom>
          <a:ln w="0">
            <a:noFill/>
          </a:ln>
        </p:spPr>
      </p:pic>
      <p:pic>
        <p:nvPicPr>
          <p:cNvPr id="316" name="Рисунок 4" descr=""/>
          <p:cNvPicPr/>
          <p:nvPr/>
        </p:nvPicPr>
        <p:blipFill>
          <a:blip r:embed="rId2"/>
          <a:stretch/>
        </p:blipFill>
        <p:spPr>
          <a:xfrm>
            <a:off x="9662400" y="442116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173960" y="2038680"/>
            <a:ext cx="7478640" cy="5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5007"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40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актуальность</a:t>
            </a:r>
            <a:endParaRPr b="0" lang="en-US" sz="4000" spc="-1" strike="noStrike">
              <a:solidFill>
                <a:schemeClr val="dk1"/>
              </a:solidFill>
              <a:latin typeface="Noto Sans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1173960" y="2743200"/>
            <a:ext cx="8427240" cy="38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Noto Sans"/>
                <a:ea typeface="Noto Sans"/>
              </a:rPr>
              <a:t>В современном мире важность защищённого и децентрализованного обмена сообщениями растёт. P2P-чаты позволяют пользователям обмениваться данными без необходимости использования централизованных серверов, что повышает конфиденциальность и устойчивость системы.</a:t>
            </a:r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  <a:p>
            <a:pPr indent="0" defTabSz="9144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58" name="Title 9"/>
          <p:cNvSpPr/>
          <p:nvPr/>
        </p:nvSpPr>
        <p:spPr>
          <a:xfrm>
            <a:off x="813960" y="265212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defTabSz="914400">
              <a:lnSpc>
                <a:spcPct val="90000"/>
              </a:lnSpc>
            </a:pPr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sp>
        <p:nvSpPr>
          <p:cNvPr id="259" name="Title 9"/>
          <p:cNvSpPr/>
          <p:nvPr/>
        </p:nvSpPr>
        <p:spPr>
          <a:xfrm>
            <a:off x="813960" y="437580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defTabSz="914400">
              <a:lnSpc>
                <a:spcPct val="90000"/>
              </a:lnSpc>
            </a:pPr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pic>
        <p:nvPicPr>
          <p:cNvPr id="260" name="Рисунок 7" descr=""/>
          <p:cNvPicPr/>
          <p:nvPr/>
        </p:nvPicPr>
        <p:blipFill>
          <a:blip r:embed="rId1"/>
          <a:stretch/>
        </p:blipFill>
        <p:spPr>
          <a:xfrm>
            <a:off x="9757800" y="71784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173960" y="2038680"/>
            <a:ext cx="7478640" cy="5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8757"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38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Цель работы</a:t>
            </a:r>
            <a:endParaRPr b="0" lang="en-US" sz="3800" spc="-1" strike="noStrike">
              <a:solidFill>
                <a:schemeClr val="dk1"/>
              </a:solidFill>
              <a:latin typeface="Noto Sans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1173960" y="2743200"/>
            <a:ext cx="8443080" cy="216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Целью данной работы является разработка простого p2p-чата на Python с использованием протокола UDP и графического интерфейса на PyQt5 и шифрованием с ипользованием RSA.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itle 1"/>
          <p:cNvSpPr/>
          <p:nvPr/>
        </p:nvSpPr>
        <p:spPr>
          <a:xfrm>
            <a:off x="813960" y="265212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sp>
        <p:nvSpPr>
          <p:cNvPr id="264" name="Title 3"/>
          <p:cNvSpPr/>
          <p:nvPr/>
        </p:nvSpPr>
        <p:spPr>
          <a:xfrm>
            <a:off x="813960" y="437580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pic>
        <p:nvPicPr>
          <p:cNvPr id="265" name="Рисунок 2" descr=""/>
          <p:cNvPicPr/>
          <p:nvPr/>
        </p:nvPicPr>
        <p:blipFill>
          <a:blip r:embed="rId1"/>
          <a:stretch/>
        </p:blipFill>
        <p:spPr>
          <a:xfrm>
            <a:off x="9757800" y="71784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173960" y="1234440"/>
            <a:ext cx="7478640" cy="5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8757"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38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Задачи</a:t>
            </a:r>
            <a:endParaRPr b="0" lang="en-US" sz="3800" spc="-1" strike="noStrike">
              <a:solidFill>
                <a:schemeClr val="dk1"/>
              </a:solidFill>
              <a:latin typeface="Noto Sans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1143000" y="2057400"/>
            <a:ext cx="8427240" cy="41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"/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Разработать сервер для навигации клиентов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"/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Разработать клиентскую часть с возможностью отправки и приёма сообщений напрямую благодаря методу udp hole punching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"/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Разработать удобный графический интерфейс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"/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Разработать модуль для шифрования и расшифровки сообщений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"/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Провести тестирование чата на нескольких клиентах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itle 4"/>
          <p:cNvSpPr/>
          <p:nvPr/>
        </p:nvSpPr>
        <p:spPr>
          <a:xfrm>
            <a:off x="813960" y="265212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sp>
        <p:nvSpPr>
          <p:cNvPr id="269" name="Title 5"/>
          <p:cNvSpPr/>
          <p:nvPr/>
        </p:nvSpPr>
        <p:spPr>
          <a:xfrm>
            <a:off x="813960" y="437580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pic>
        <p:nvPicPr>
          <p:cNvPr id="270" name="Рисунок 8" descr=""/>
          <p:cNvPicPr/>
          <p:nvPr/>
        </p:nvPicPr>
        <p:blipFill>
          <a:blip r:embed="rId1"/>
          <a:stretch/>
        </p:blipFill>
        <p:spPr>
          <a:xfrm>
            <a:off x="9757800" y="71784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13960" y="130212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Mindmap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72" name="Объект 10" descr=""/>
          <p:cNvPicPr/>
          <p:nvPr/>
        </p:nvPicPr>
        <p:blipFill>
          <a:blip r:embed="rId1"/>
          <a:stretch/>
        </p:blipFill>
        <p:spPr>
          <a:xfrm>
            <a:off x="2416680" y="667800"/>
            <a:ext cx="6883200" cy="4806720"/>
          </a:xfrm>
          <a:prstGeom prst="rect">
            <a:avLst/>
          </a:prstGeom>
          <a:ln w="0">
            <a:noFill/>
          </a:ln>
        </p:spPr>
      </p:pic>
      <p:sp>
        <p:nvSpPr>
          <p:cNvPr id="273" name="Прямоугольник 1"/>
          <p:cNvSpPr/>
          <p:nvPr/>
        </p:nvSpPr>
        <p:spPr>
          <a:xfrm>
            <a:off x="7380720" y="667800"/>
            <a:ext cx="942120" cy="5594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Poppins Light"/>
            </a:endParaRPr>
          </a:p>
        </p:txBody>
      </p:sp>
      <p:pic>
        <p:nvPicPr>
          <p:cNvPr id="274" name="Рисунок 4" descr=""/>
          <p:cNvPicPr/>
          <p:nvPr/>
        </p:nvPicPr>
        <p:blipFill>
          <a:blip r:embed="rId2"/>
          <a:stretch/>
        </p:blipFill>
        <p:spPr>
          <a:xfrm>
            <a:off x="9802440" y="74232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Объект 3" descr=""/>
          <p:cNvPicPr/>
          <p:nvPr/>
        </p:nvPicPr>
        <p:blipFill>
          <a:blip r:embed="rId1"/>
          <a:stretch/>
        </p:blipFill>
        <p:spPr>
          <a:xfrm>
            <a:off x="3261240" y="228600"/>
            <a:ext cx="5425560" cy="6135480"/>
          </a:xfrm>
          <a:prstGeom prst="rect">
            <a:avLst/>
          </a:prstGeom>
          <a:ln w="0">
            <a:noFill/>
          </a:ln>
        </p:spPr>
      </p:pic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228600" y="2051280"/>
            <a:ext cx="592236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UDP NAT Hole </a:t>
            </a:r>
            <a:br>
              <a:rPr sz="3200"/>
            </a:b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Punching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77" name="Рисунок 4" descr=""/>
          <p:cNvPicPr/>
          <p:nvPr/>
        </p:nvPicPr>
        <p:blipFill>
          <a:blip r:embed="rId2"/>
          <a:stretch/>
        </p:blipFill>
        <p:spPr>
          <a:xfrm>
            <a:off x="9821160" y="731880"/>
            <a:ext cx="1863000" cy="1507320"/>
          </a:xfrm>
          <a:prstGeom prst="rect">
            <a:avLst/>
          </a:prstGeom>
          <a:ln w="0">
            <a:noFill/>
          </a:ln>
        </p:spPr>
      </p:pic>
      <p:sp>
        <p:nvSpPr>
          <p:cNvPr id="278" name="Прямоугольник 1"/>
          <p:cNvSpPr/>
          <p:nvPr/>
        </p:nvSpPr>
        <p:spPr>
          <a:xfrm>
            <a:off x="7295760" y="569160"/>
            <a:ext cx="727560" cy="732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85880" y="156348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клиент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143000" y="689760"/>
            <a:ext cx="9601200" cy="5025240"/>
          </a:xfrm>
          <a:prstGeom prst="rect">
            <a:avLst/>
          </a:prstGeom>
          <a:ln w="0">
            <a:noFill/>
          </a:ln>
        </p:spPr>
      </p:pic>
      <p:pic>
        <p:nvPicPr>
          <p:cNvPr id="281" name="Рисунок 3" descr=""/>
          <p:cNvPicPr/>
          <p:nvPr/>
        </p:nvPicPr>
        <p:blipFill>
          <a:blip r:embed="rId2"/>
          <a:stretch/>
        </p:blipFill>
        <p:spPr>
          <a:xfrm>
            <a:off x="9935640" y="271440"/>
            <a:ext cx="1596600" cy="129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9" descr=""/>
          <p:cNvPicPr/>
          <p:nvPr/>
        </p:nvPicPr>
        <p:blipFill>
          <a:blip r:embed="rId1"/>
          <a:stretch/>
        </p:blipFill>
        <p:spPr>
          <a:xfrm>
            <a:off x="5943600" y="609480"/>
            <a:ext cx="3953160" cy="3276720"/>
          </a:xfrm>
          <a:prstGeom prst="rect">
            <a:avLst/>
          </a:prstGeom>
          <a:ln w="0">
            <a:noFill/>
          </a:ln>
        </p:spPr>
      </p:pic>
      <p:pic>
        <p:nvPicPr>
          <p:cNvPr id="283" name="Рисунок 10" descr=""/>
          <p:cNvPicPr/>
          <p:nvPr/>
        </p:nvPicPr>
        <p:blipFill>
          <a:blip r:embed="rId2"/>
          <a:stretch/>
        </p:blipFill>
        <p:spPr>
          <a:xfrm>
            <a:off x="1203840" y="3200400"/>
            <a:ext cx="3953160" cy="3276720"/>
          </a:xfrm>
          <a:prstGeom prst="rect">
            <a:avLst/>
          </a:prstGeom>
          <a:ln w="0">
            <a:noFill/>
          </a:ln>
        </p:spPr>
      </p:pic>
      <p:sp>
        <p:nvSpPr>
          <p:cNvPr id="284" name="TextBox 12"/>
          <p:cNvSpPr/>
          <p:nvPr/>
        </p:nvSpPr>
        <p:spPr>
          <a:xfrm>
            <a:off x="2587320" y="3429000"/>
            <a:ext cx="118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Noto Sans"/>
                <a:ea typeface="Noto Sans"/>
              </a:rPr>
              <a:t>Клиент </a:t>
            </a:r>
            <a:r>
              <a:rPr b="0" lang="en-US" sz="1800" spc="-1" strike="noStrike">
                <a:solidFill>
                  <a:schemeClr val="dk1"/>
                </a:solidFill>
                <a:latin typeface="Noto Sans"/>
                <a:ea typeface="Noto Sans"/>
              </a:rPr>
              <a:t>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Рисунок 14" descr=""/>
          <p:cNvPicPr/>
          <p:nvPr/>
        </p:nvPicPr>
        <p:blipFill>
          <a:blip r:embed="rId3"/>
          <a:stretch/>
        </p:blipFill>
        <p:spPr>
          <a:xfrm>
            <a:off x="9937080" y="713880"/>
            <a:ext cx="1863000" cy="1507320"/>
          </a:xfrm>
          <a:prstGeom prst="rect">
            <a:avLst/>
          </a:prstGeom>
          <a:ln w="0">
            <a:noFill/>
          </a:ln>
        </p:spPr>
      </p:pic>
      <p:sp>
        <p:nvSpPr>
          <p:cNvPr id="286" name="Title 7"/>
          <p:cNvSpPr txBox="1"/>
          <p:nvPr/>
        </p:nvSpPr>
        <p:spPr>
          <a:xfrm>
            <a:off x="1143000" y="0"/>
            <a:ext cx="9235080" cy="68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defTabSz="914400">
              <a:lnSpc>
                <a:spcPct val="90000"/>
              </a:lnSpc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Окно выбора имени и адреса сервера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87" name="TextBox 1"/>
          <p:cNvSpPr/>
          <p:nvPr/>
        </p:nvSpPr>
        <p:spPr>
          <a:xfrm>
            <a:off x="7268040" y="3429000"/>
            <a:ext cx="119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Noto Sans"/>
                <a:ea typeface="Noto Sans"/>
              </a:rPr>
              <a:t>Клиент </a:t>
            </a:r>
            <a:r>
              <a:rPr b="0" lang="en-US" sz="1800" spc="-1" strike="noStrike">
                <a:solidFill>
                  <a:schemeClr val="dk1"/>
                </a:solidFill>
                <a:latin typeface="Noto Sans"/>
                <a:ea typeface="Noto Sans"/>
              </a:rPr>
              <a:t>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4"/>
          <a:stretch/>
        </p:blipFill>
        <p:spPr>
          <a:xfrm>
            <a:off x="5943600" y="3200400"/>
            <a:ext cx="3951720" cy="327564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5"/>
          <a:stretch/>
        </p:blipFill>
        <p:spPr>
          <a:xfrm>
            <a:off x="1203840" y="457200"/>
            <a:ext cx="3885120" cy="343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Рисунок 3" descr=""/>
          <p:cNvPicPr/>
          <p:nvPr/>
        </p:nvPicPr>
        <p:blipFill>
          <a:blip r:embed="rId1"/>
          <a:stretch/>
        </p:blipFill>
        <p:spPr>
          <a:xfrm>
            <a:off x="2175840" y="376560"/>
            <a:ext cx="7949160" cy="6045480"/>
          </a:xfrm>
          <a:prstGeom prst="rect">
            <a:avLst/>
          </a:prstGeom>
          <a:ln w="0">
            <a:noFill/>
          </a:ln>
        </p:spPr>
      </p:pic>
      <p:pic>
        <p:nvPicPr>
          <p:cNvPr id="291" name="Рисунок 4" descr=""/>
          <p:cNvPicPr/>
          <p:nvPr/>
        </p:nvPicPr>
        <p:blipFill>
          <a:blip r:embed="rId2"/>
          <a:stretch/>
        </p:blipFill>
        <p:spPr>
          <a:xfrm>
            <a:off x="10125360" y="731160"/>
            <a:ext cx="1863000" cy="1507320"/>
          </a:xfrm>
          <a:prstGeom prst="rect">
            <a:avLst/>
          </a:prstGeom>
          <a:ln w="0">
            <a:noFill/>
          </a:ln>
        </p:spPr>
      </p:pic>
      <p:sp>
        <p:nvSpPr>
          <p:cNvPr id="292" name="Title 6"/>
          <p:cNvSpPr txBox="1"/>
          <p:nvPr/>
        </p:nvSpPr>
        <p:spPr>
          <a:xfrm>
            <a:off x="814320" y="182268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defTabSz="914400">
              <a:lnSpc>
                <a:spcPct val="90000"/>
              </a:lnSpc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Начальный экран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4B9AF2-5B11-48FF-A8A8-964B2D972562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2200</TotalTime>
  <Application>LibreOffice/24.2.7.2$Linux_X86_64 LibreOffice_project/420$Build-2</Application>
  <AppVersion>15.0000</AppVersion>
  <Words>191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2024-06-26T20:20:27Z</dcterms:created>
  <dc:creator>Student</dc:creator>
  <dc:description/>
  <dc:language>en-US</dc:language>
  <cp:lastModifiedBy/>
  <cp:lastPrinted>2025-05-15T22:00:01Z</cp:lastPrinted>
  <dcterms:modified xsi:type="dcterms:W3CDTF">2025-05-15T22:00:15Z</dcterms:modified>
  <cp:revision>22</cp:revision>
  <dc:subject/>
  <dc:title>UdSU p2p chat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PresentationFormat">
    <vt:lpwstr>Широкоэкранный</vt:lpwstr>
  </property>
  <property fmtid="{D5CDD505-2E9C-101B-9397-08002B2CF9AE}" pid="5" name="Slides">
    <vt:i4>14</vt:i4>
  </property>
</Properties>
</file>